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9" r:id="rId4"/>
    <p:sldId id="258" r:id="rId5"/>
    <p:sldId id="263" r:id="rId6"/>
    <p:sldId id="261" r:id="rId7"/>
    <p:sldId id="260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4B15-EA64-442A-978F-A25A064CE72F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1" y="175729"/>
            <a:ext cx="392993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z="1600" spc="1000" dirty="0" smtClean="0">
                <a:solidFill>
                  <a:srgbClr val="000000"/>
                </a:solidFill>
                <a:latin typeface="Arial Black" pitchFamily="34" charset="0"/>
              </a:rPr>
              <a:t>1 CORINTHIANS</a:t>
            </a:r>
            <a:endParaRPr lang="en-US" sz="1600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Watch</a:t>
            </a:r>
            <a:r>
              <a:rPr lang="en-US" sz="3200" dirty="0" smtClean="0"/>
              <a:t> ~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gr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ē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gore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ō</a:t>
            </a:r>
            <a:r>
              <a:rPr lang="en-US" sz="3200" dirty="0" smtClean="0"/>
              <a:t> - to take heed lest through remission and indolence some destructive calamity suddenly overtake</a:t>
            </a:r>
          </a:p>
          <a:p>
            <a:r>
              <a:rPr lang="en-US" sz="3200" dirty="0" smtClean="0"/>
              <a:t>one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392993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z="1600" spc="1000" dirty="0" smtClean="0">
                <a:solidFill>
                  <a:srgbClr val="000000"/>
                </a:solidFill>
                <a:latin typeface="Arial Black" pitchFamily="34" charset="0"/>
              </a:rPr>
              <a:t>1 CORINTHIANS</a:t>
            </a:r>
            <a:endParaRPr lang="en-US" sz="1600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28600" y="609600"/>
            <a:ext cx="6426566" cy="3810000"/>
            <a:chOff x="228600" y="609600"/>
            <a:chExt cx="6426566" cy="3810000"/>
          </a:xfrm>
        </p:grpSpPr>
        <p:pic>
          <p:nvPicPr>
            <p:cNvPr id="11" name="Picture 10" descr="Achaia.jpg"/>
            <p:cNvPicPr>
              <a:picLocks noChangeAspect="1"/>
            </p:cNvPicPr>
            <p:nvPr/>
          </p:nvPicPr>
          <p:blipFill>
            <a:blip r:embed="rId2" cstate="print"/>
            <a:srcRect l="2500" b="4625"/>
            <a:stretch>
              <a:fillRect/>
            </a:stretch>
          </p:blipFill>
          <p:spPr>
            <a:xfrm>
              <a:off x="228600" y="609600"/>
              <a:ext cx="6426566" cy="3810000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5" name="TextBox 14"/>
            <p:cNvSpPr txBox="1"/>
            <p:nvPr/>
          </p:nvSpPr>
          <p:spPr>
            <a:xfrm rot="2619655">
              <a:off x="4374051" y="1693038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+mj-lt"/>
                </a:rPr>
                <a:t>Aegean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3155687">
              <a:off x="1906279" y="1805061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+mj-lt"/>
                </a:rPr>
                <a:t>Ionian </a:t>
              </a:r>
            </a:p>
          </p:txBody>
        </p:sp>
      </p:grpSp>
      <p:sp>
        <p:nvSpPr>
          <p:cNvPr id="17" name="Freeform 16"/>
          <p:cNvSpPr/>
          <p:nvPr/>
        </p:nvSpPr>
        <p:spPr>
          <a:xfrm>
            <a:off x="2864542" y="2045482"/>
            <a:ext cx="1551447" cy="1412770"/>
          </a:xfrm>
          <a:custGeom>
            <a:avLst/>
            <a:gdLst>
              <a:gd name="connsiteX0" fmla="*/ 0 w 1551447"/>
              <a:gd name="connsiteY0" fmla="*/ 121343 h 1412770"/>
              <a:gd name="connsiteX1" fmla="*/ 17335 w 1551447"/>
              <a:gd name="connsiteY1" fmla="*/ 30336 h 1412770"/>
              <a:gd name="connsiteX2" fmla="*/ 86673 w 1551447"/>
              <a:gd name="connsiteY2" fmla="*/ 0 h 1412770"/>
              <a:gd name="connsiteX3" fmla="*/ 216683 w 1551447"/>
              <a:gd name="connsiteY3" fmla="*/ 4334 h 1412770"/>
              <a:gd name="connsiteX4" fmla="*/ 312023 w 1551447"/>
              <a:gd name="connsiteY4" fmla="*/ 47671 h 1412770"/>
              <a:gd name="connsiteX5" fmla="*/ 372694 w 1551447"/>
              <a:gd name="connsiteY5" fmla="*/ 43337 h 1412770"/>
              <a:gd name="connsiteX6" fmla="*/ 602377 w 1551447"/>
              <a:gd name="connsiteY6" fmla="*/ 82340 h 1412770"/>
              <a:gd name="connsiteX7" fmla="*/ 719386 w 1551447"/>
              <a:gd name="connsiteY7" fmla="*/ 65005 h 1412770"/>
              <a:gd name="connsiteX8" fmla="*/ 840728 w 1551447"/>
              <a:gd name="connsiteY8" fmla="*/ 34670 h 1412770"/>
              <a:gd name="connsiteX9" fmla="*/ 866730 w 1551447"/>
              <a:gd name="connsiteY9" fmla="*/ 13001 h 1412770"/>
              <a:gd name="connsiteX10" fmla="*/ 914400 w 1551447"/>
              <a:gd name="connsiteY10" fmla="*/ 13001 h 1412770"/>
              <a:gd name="connsiteX11" fmla="*/ 962070 w 1551447"/>
              <a:gd name="connsiteY11" fmla="*/ 30336 h 1412770"/>
              <a:gd name="connsiteX12" fmla="*/ 1018408 w 1551447"/>
              <a:gd name="connsiteY12" fmla="*/ 43337 h 1412770"/>
              <a:gd name="connsiteX13" fmla="*/ 1070412 w 1551447"/>
              <a:gd name="connsiteY13" fmla="*/ 60672 h 1412770"/>
              <a:gd name="connsiteX14" fmla="*/ 1096413 w 1551447"/>
              <a:gd name="connsiteY14" fmla="*/ 91007 h 1412770"/>
              <a:gd name="connsiteX15" fmla="*/ 1109414 w 1551447"/>
              <a:gd name="connsiteY15" fmla="*/ 112675 h 1412770"/>
              <a:gd name="connsiteX16" fmla="*/ 1135416 w 1551447"/>
              <a:gd name="connsiteY16" fmla="*/ 104008 h 1412770"/>
              <a:gd name="connsiteX17" fmla="*/ 1144084 w 1551447"/>
              <a:gd name="connsiteY17" fmla="*/ 95341 h 1412770"/>
              <a:gd name="connsiteX18" fmla="*/ 1183086 w 1551447"/>
              <a:gd name="connsiteY18" fmla="*/ 112675 h 1412770"/>
              <a:gd name="connsiteX19" fmla="*/ 1217756 w 1551447"/>
              <a:gd name="connsiteY19" fmla="*/ 138677 h 1412770"/>
              <a:gd name="connsiteX20" fmla="*/ 1209088 w 1551447"/>
              <a:gd name="connsiteY20" fmla="*/ 169013 h 1412770"/>
              <a:gd name="connsiteX21" fmla="*/ 1235090 w 1551447"/>
              <a:gd name="connsiteY21" fmla="*/ 190681 h 1412770"/>
              <a:gd name="connsiteX22" fmla="*/ 1278427 w 1551447"/>
              <a:gd name="connsiteY22" fmla="*/ 203682 h 1412770"/>
              <a:gd name="connsiteX23" fmla="*/ 1317430 w 1551447"/>
              <a:gd name="connsiteY23" fmla="*/ 195015 h 1412770"/>
              <a:gd name="connsiteX24" fmla="*/ 1360766 w 1551447"/>
              <a:gd name="connsiteY24" fmla="*/ 229684 h 1412770"/>
              <a:gd name="connsiteX25" fmla="*/ 1360766 w 1551447"/>
              <a:gd name="connsiteY25" fmla="*/ 268687 h 1412770"/>
              <a:gd name="connsiteX26" fmla="*/ 1404103 w 1551447"/>
              <a:gd name="connsiteY26" fmla="*/ 303356 h 1412770"/>
              <a:gd name="connsiteX27" fmla="*/ 1503776 w 1551447"/>
              <a:gd name="connsiteY27" fmla="*/ 329358 h 1412770"/>
              <a:gd name="connsiteX28" fmla="*/ 1534112 w 1551447"/>
              <a:gd name="connsiteY28" fmla="*/ 359693 h 1412770"/>
              <a:gd name="connsiteX29" fmla="*/ 1538446 w 1551447"/>
              <a:gd name="connsiteY29" fmla="*/ 385695 h 1412770"/>
              <a:gd name="connsiteX30" fmla="*/ 1512444 w 1551447"/>
              <a:gd name="connsiteY30" fmla="*/ 407363 h 1412770"/>
              <a:gd name="connsiteX31" fmla="*/ 1525445 w 1551447"/>
              <a:gd name="connsiteY31" fmla="*/ 476702 h 1412770"/>
              <a:gd name="connsiteX32" fmla="*/ 1542779 w 1551447"/>
              <a:gd name="connsiteY32" fmla="*/ 541707 h 1412770"/>
              <a:gd name="connsiteX33" fmla="*/ 1551447 w 1551447"/>
              <a:gd name="connsiteY33" fmla="*/ 598044 h 1412770"/>
              <a:gd name="connsiteX34" fmla="*/ 1551447 w 1551447"/>
              <a:gd name="connsiteY34" fmla="*/ 641381 h 1412770"/>
              <a:gd name="connsiteX35" fmla="*/ 1551447 w 1551447"/>
              <a:gd name="connsiteY35" fmla="*/ 671716 h 1412770"/>
              <a:gd name="connsiteX36" fmla="*/ 1529778 w 1551447"/>
              <a:gd name="connsiteY36" fmla="*/ 680383 h 1412770"/>
              <a:gd name="connsiteX37" fmla="*/ 1512444 w 1551447"/>
              <a:gd name="connsiteY37" fmla="*/ 689051 h 1412770"/>
              <a:gd name="connsiteX38" fmla="*/ 1495109 w 1551447"/>
              <a:gd name="connsiteY38" fmla="*/ 663049 h 1412770"/>
              <a:gd name="connsiteX39" fmla="*/ 1473441 w 1551447"/>
              <a:gd name="connsiteY39" fmla="*/ 637047 h 1412770"/>
              <a:gd name="connsiteX40" fmla="*/ 1464774 w 1551447"/>
              <a:gd name="connsiteY40" fmla="*/ 606711 h 1412770"/>
              <a:gd name="connsiteX41" fmla="*/ 1421437 w 1551447"/>
              <a:gd name="connsiteY41" fmla="*/ 589377 h 1412770"/>
              <a:gd name="connsiteX42" fmla="*/ 1391102 w 1551447"/>
              <a:gd name="connsiteY42" fmla="*/ 572042 h 1412770"/>
              <a:gd name="connsiteX43" fmla="*/ 1378101 w 1551447"/>
              <a:gd name="connsiteY43" fmla="*/ 537373 h 1412770"/>
              <a:gd name="connsiteX44" fmla="*/ 1369433 w 1551447"/>
              <a:gd name="connsiteY44" fmla="*/ 524372 h 1412770"/>
              <a:gd name="connsiteX45" fmla="*/ 1339098 w 1551447"/>
              <a:gd name="connsiteY45" fmla="*/ 520038 h 1412770"/>
              <a:gd name="connsiteX46" fmla="*/ 1317430 w 1551447"/>
              <a:gd name="connsiteY46" fmla="*/ 511371 h 1412770"/>
              <a:gd name="connsiteX47" fmla="*/ 1313096 w 1551447"/>
              <a:gd name="connsiteY47" fmla="*/ 489703 h 1412770"/>
              <a:gd name="connsiteX48" fmla="*/ 1313096 w 1551447"/>
              <a:gd name="connsiteY48" fmla="*/ 489703 h 1412770"/>
              <a:gd name="connsiteX49" fmla="*/ 1300095 w 1551447"/>
              <a:gd name="connsiteY49" fmla="*/ 463701 h 1412770"/>
              <a:gd name="connsiteX50" fmla="*/ 1261092 w 1551447"/>
              <a:gd name="connsiteY50" fmla="*/ 485369 h 1412770"/>
              <a:gd name="connsiteX51" fmla="*/ 1213422 w 1551447"/>
              <a:gd name="connsiteY51" fmla="*/ 511371 h 1412770"/>
              <a:gd name="connsiteX52" fmla="*/ 1213422 w 1551447"/>
              <a:gd name="connsiteY52" fmla="*/ 511371 h 1412770"/>
              <a:gd name="connsiteX53" fmla="*/ 1131083 w 1551447"/>
              <a:gd name="connsiteY53" fmla="*/ 520038 h 1412770"/>
              <a:gd name="connsiteX54" fmla="*/ 1100747 w 1551447"/>
              <a:gd name="connsiteY54" fmla="*/ 541707 h 1412770"/>
              <a:gd name="connsiteX55" fmla="*/ 1100747 w 1551447"/>
              <a:gd name="connsiteY55" fmla="*/ 541707 h 1412770"/>
              <a:gd name="connsiteX56" fmla="*/ 1048743 w 1551447"/>
              <a:gd name="connsiteY56" fmla="*/ 550374 h 1412770"/>
              <a:gd name="connsiteX57" fmla="*/ 1070412 w 1551447"/>
              <a:gd name="connsiteY57" fmla="*/ 567709 h 1412770"/>
              <a:gd name="connsiteX58" fmla="*/ 1126749 w 1551447"/>
              <a:gd name="connsiteY58" fmla="*/ 585043 h 1412770"/>
              <a:gd name="connsiteX59" fmla="*/ 1144084 w 1551447"/>
              <a:gd name="connsiteY59" fmla="*/ 628380 h 1412770"/>
              <a:gd name="connsiteX60" fmla="*/ 1144084 w 1551447"/>
              <a:gd name="connsiteY60" fmla="*/ 689051 h 1412770"/>
              <a:gd name="connsiteX61" fmla="*/ 1157085 w 1551447"/>
              <a:gd name="connsiteY61" fmla="*/ 732387 h 1412770"/>
              <a:gd name="connsiteX62" fmla="*/ 1178753 w 1551447"/>
              <a:gd name="connsiteY62" fmla="*/ 741054 h 1412770"/>
              <a:gd name="connsiteX63" fmla="*/ 1187420 w 1551447"/>
              <a:gd name="connsiteY63" fmla="*/ 728054 h 1412770"/>
              <a:gd name="connsiteX64" fmla="*/ 1209088 w 1551447"/>
              <a:gd name="connsiteY64" fmla="*/ 706385 h 1412770"/>
              <a:gd name="connsiteX65" fmla="*/ 1230757 w 1551447"/>
              <a:gd name="connsiteY65" fmla="*/ 689051 h 1412770"/>
              <a:gd name="connsiteX66" fmla="*/ 1256758 w 1551447"/>
              <a:gd name="connsiteY66" fmla="*/ 689051 h 1412770"/>
              <a:gd name="connsiteX67" fmla="*/ 1252425 w 1551447"/>
              <a:gd name="connsiteY67" fmla="*/ 745388 h 1412770"/>
              <a:gd name="connsiteX68" fmla="*/ 1252425 w 1551447"/>
              <a:gd name="connsiteY68" fmla="*/ 745388 h 1412770"/>
              <a:gd name="connsiteX69" fmla="*/ 1300095 w 1551447"/>
              <a:gd name="connsiteY69" fmla="*/ 762723 h 1412770"/>
              <a:gd name="connsiteX70" fmla="*/ 1313096 w 1551447"/>
              <a:gd name="connsiteY70" fmla="*/ 775724 h 1412770"/>
              <a:gd name="connsiteX71" fmla="*/ 1300095 w 1551447"/>
              <a:gd name="connsiteY71" fmla="*/ 819060 h 1412770"/>
              <a:gd name="connsiteX72" fmla="*/ 1256758 w 1551447"/>
              <a:gd name="connsiteY72" fmla="*/ 827727 h 1412770"/>
              <a:gd name="connsiteX73" fmla="*/ 1217756 w 1551447"/>
              <a:gd name="connsiteY73" fmla="*/ 827727 h 1412770"/>
              <a:gd name="connsiteX74" fmla="*/ 1191754 w 1551447"/>
              <a:gd name="connsiteY74" fmla="*/ 840728 h 1412770"/>
              <a:gd name="connsiteX75" fmla="*/ 1174419 w 1551447"/>
              <a:gd name="connsiteY75" fmla="*/ 862397 h 1412770"/>
              <a:gd name="connsiteX76" fmla="*/ 1161418 w 1551447"/>
              <a:gd name="connsiteY76" fmla="*/ 901400 h 1412770"/>
              <a:gd name="connsiteX77" fmla="*/ 1152751 w 1551447"/>
              <a:gd name="connsiteY77" fmla="*/ 918734 h 1412770"/>
              <a:gd name="connsiteX78" fmla="*/ 1096413 w 1551447"/>
              <a:gd name="connsiteY78" fmla="*/ 853729 h 1412770"/>
              <a:gd name="connsiteX79" fmla="*/ 1105081 w 1551447"/>
              <a:gd name="connsiteY79" fmla="*/ 823394 h 1412770"/>
              <a:gd name="connsiteX80" fmla="*/ 1113748 w 1551447"/>
              <a:gd name="connsiteY80" fmla="*/ 814727 h 1412770"/>
              <a:gd name="connsiteX81" fmla="*/ 1113748 w 1551447"/>
              <a:gd name="connsiteY81" fmla="*/ 814727 h 1412770"/>
              <a:gd name="connsiteX82" fmla="*/ 1087746 w 1551447"/>
              <a:gd name="connsiteY82" fmla="*/ 784391 h 1412770"/>
              <a:gd name="connsiteX83" fmla="*/ 1066078 w 1551447"/>
              <a:gd name="connsiteY83" fmla="*/ 801726 h 1412770"/>
              <a:gd name="connsiteX84" fmla="*/ 1044410 w 1551447"/>
              <a:gd name="connsiteY84" fmla="*/ 780057 h 1412770"/>
              <a:gd name="connsiteX85" fmla="*/ 1009740 w 1551447"/>
              <a:gd name="connsiteY85" fmla="*/ 767056 h 1412770"/>
              <a:gd name="connsiteX86" fmla="*/ 992406 w 1551447"/>
              <a:gd name="connsiteY86" fmla="*/ 767056 h 1412770"/>
              <a:gd name="connsiteX87" fmla="*/ 992406 w 1551447"/>
              <a:gd name="connsiteY87" fmla="*/ 767056 h 1412770"/>
              <a:gd name="connsiteX88" fmla="*/ 962070 w 1551447"/>
              <a:gd name="connsiteY88" fmla="*/ 745388 h 1412770"/>
              <a:gd name="connsiteX89" fmla="*/ 949069 w 1551447"/>
              <a:gd name="connsiteY89" fmla="*/ 749722 h 1412770"/>
              <a:gd name="connsiteX90" fmla="*/ 949069 w 1551447"/>
              <a:gd name="connsiteY90" fmla="*/ 788725 h 1412770"/>
              <a:gd name="connsiteX91" fmla="*/ 996740 w 1551447"/>
              <a:gd name="connsiteY91" fmla="*/ 875398 h 1412770"/>
              <a:gd name="connsiteX92" fmla="*/ 1040076 w 1551447"/>
              <a:gd name="connsiteY92" fmla="*/ 957737 h 1412770"/>
              <a:gd name="connsiteX93" fmla="*/ 1061744 w 1551447"/>
              <a:gd name="connsiteY93" fmla="*/ 1057411 h 1412770"/>
              <a:gd name="connsiteX94" fmla="*/ 1092080 w 1551447"/>
              <a:gd name="connsiteY94" fmla="*/ 1092080 h 1412770"/>
              <a:gd name="connsiteX95" fmla="*/ 1087746 w 1551447"/>
              <a:gd name="connsiteY95" fmla="*/ 1113748 h 1412770"/>
              <a:gd name="connsiteX96" fmla="*/ 1096413 w 1551447"/>
              <a:gd name="connsiteY96" fmla="*/ 1148418 h 1412770"/>
              <a:gd name="connsiteX97" fmla="*/ 1118082 w 1551447"/>
              <a:gd name="connsiteY97" fmla="*/ 1187420 h 1412770"/>
              <a:gd name="connsiteX98" fmla="*/ 1100747 w 1551447"/>
              <a:gd name="connsiteY98" fmla="*/ 1213422 h 1412770"/>
              <a:gd name="connsiteX99" fmla="*/ 1096413 w 1551447"/>
              <a:gd name="connsiteY99" fmla="*/ 1248091 h 1412770"/>
              <a:gd name="connsiteX100" fmla="*/ 1105081 w 1551447"/>
              <a:gd name="connsiteY100" fmla="*/ 1295762 h 1412770"/>
              <a:gd name="connsiteX101" fmla="*/ 1126749 w 1551447"/>
              <a:gd name="connsiteY101" fmla="*/ 1343432 h 1412770"/>
              <a:gd name="connsiteX102" fmla="*/ 1165752 w 1551447"/>
              <a:gd name="connsiteY102" fmla="*/ 1352099 h 1412770"/>
              <a:gd name="connsiteX103" fmla="*/ 1178753 w 1551447"/>
              <a:gd name="connsiteY103" fmla="*/ 1378101 h 1412770"/>
              <a:gd name="connsiteX104" fmla="*/ 1170085 w 1551447"/>
              <a:gd name="connsiteY104" fmla="*/ 1404103 h 1412770"/>
              <a:gd name="connsiteX105" fmla="*/ 1131083 w 1551447"/>
              <a:gd name="connsiteY105" fmla="*/ 1382435 h 1412770"/>
              <a:gd name="connsiteX106" fmla="*/ 1105081 w 1551447"/>
              <a:gd name="connsiteY106" fmla="*/ 1365100 h 1412770"/>
              <a:gd name="connsiteX107" fmla="*/ 1100747 w 1551447"/>
              <a:gd name="connsiteY107" fmla="*/ 1334764 h 1412770"/>
              <a:gd name="connsiteX108" fmla="*/ 1048743 w 1551447"/>
              <a:gd name="connsiteY108" fmla="*/ 1326097 h 1412770"/>
              <a:gd name="connsiteX109" fmla="*/ 1009740 w 1551447"/>
              <a:gd name="connsiteY109" fmla="*/ 1269760 h 1412770"/>
              <a:gd name="connsiteX110" fmla="*/ 988072 w 1551447"/>
              <a:gd name="connsiteY110" fmla="*/ 1230757 h 1412770"/>
              <a:gd name="connsiteX111" fmla="*/ 953403 w 1551447"/>
              <a:gd name="connsiteY111" fmla="*/ 1178753 h 1412770"/>
              <a:gd name="connsiteX112" fmla="*/ 914400 w 1551447"/>
              <a:gd name="connsiteY112" fmla="*/ 1178753 h 1412770"/>
              <a:gd name="connsiteX113" fmla="*/ 879731 w 1551447"/>
              <a:gd name="connsiteY113" fmla="*/ 1230757 h 1412770"/>
              <a:gd name="connsiteX114" fmla="*/ 858063 w 1551447"/>
              <a:gd name="connsiteY114" fmla="*/ 1278427 h 1412770"/>
              <a:gd name="connsiteX115" fmla="*/ 853729 w 1551447"/>
              <a:gd name="connsiteY115" fmla="*/ 1321763 h 1412770"/>
              <a:gd name="connsiteX116" fmla="*/ 853729 w 1551447"/>
              <a:gd name="connsiteY116" fmla="*/ 1365100 h 1412770"/>
              <a:gd name="connsiteX117" fmla="*/ 866730 w 1551447"/>
              <a:gd name="connsiteY117" fmla="*/ 1399769 h 1412770"/>
              <a:gd name="connsiteX118" fmla="*/ 845062 w 1551447"/>
              <a:gd name="connsiteY118" fmla="*/ 1412770 h 1412770"/>
              <a:gd name="connsiteX119" fmla="*/ 810393 w 1551447"/>
              <a:gd name="connsiteY119" fmla="*/ 1382435 h 1412770"/>
              <a:gd name="connsiteX120" fmla="*/ 775723 w 1551447"/>
              <a:gd name="connsiteY120" fmla="*/ 1365100 h 1412770"/>
              <a:gd name="connsiteX121" fmla="*/ 767056 w 1551447"/>
              <a:gd name="connsiteY121" fmla="*/ 1330431 h 1412770"/>
              <a:gd name="connsiteX122" fmla="*/ 797392 w 1551447"/>
              <a:gd name="connsiteY122" fmla="*/ 1261092 h 1412770"/>
              <a:gd name="connsiteX123" fmla="*/ 749722 w 1551447"/>
              <a:gd name="connsiteY123" fmla="*/ 1187420 h 1412770"/>
              <a:gd name="connsiteX124" fmla="*/ 710719 w 1551447"/>
              <a:gd name="connsiteY124" fmla="*/ 1135417 h 1412770"/>
              <a:gd name="connsiteX125" fmla="*/ 671716 w 1551447"/>
              <a:gd name="connsiteY125" fmla="*/ 1118082 h 1412770"/>
              <a:gd name="connsiteX126" fmla="*/ 658715 w 1551447"/>
              <a:gd name="connsiteY126" fmla="*/ 1096414 h 1412770"/>
              <a:gd name="connsiteX127" fmla="*/ 658715 w 1551447"/>
              <a:gd name="connsiteY127" fmla="*/ 1066078 h 1412770"/>
              <a:gd name="connsiteX128" fmla="*/ 658715 w 1551447"/>
              <a:gd name="connsiteY128" fmla="*/ 1048744 h 1412770"/>
              <a:gd name="connsiteX129" fmla="*/ 602377 w 1551447"/>
              <a:gd name="connsiteY129" fmla="*/ 1057411 h 1412770"/>
              <a:gd name="connsiteX130" fmla="*/ 580709 w 1551447"/>
              <a:gd name="connsiteY130" fmla="*/ 1109415 h 1412770"/>
              <a:gd name="connsiteX131" fmla="*/ 580709 w 1551447"/>
              <a:gd name="connsiteY131" fmla="*/ 1144084 h 1412770"/>
              <a:gd name="connsiteX132" fmla="*/ 593710 w 1551447"/>
              <a:gd name="connsiteY132" fmla="*/ 1183087 h 1412770"/>
              <a:gd name="connsiteX133" fmla="*/ 593710 w 1551447"/>
              <a:gd name="connsiteY133" fmla="*/ 1183087 h 1412770"/>
              <a:gd name="connsiteX134" fmla="*/ 528705 w 1551447"/>
              <a:gd name="connsiteY134" fmla="*/ 1209089 h 1412770"/>
              <a:gd name="connsiteX135" fmla="*/ 485369 w 1551447"/>
              <a:gd name="connsiteY135" fmla="*/ 1187420 h 1412770"/>
              <a:gd name="connsiteX136" fmla="*/ 459367 w 1551447"/>
              <a:gd name="connsiteY136" fmla="*/ 1170086 h 1412770"/>
              <a:gd name="connsiteX137" fmla="*/ 459367 w 1551447"/>
              <a:gd name="connsiteY137" fmla="*/ 1122416 h 1412770"/>
              <a:gd name="connsiteX138" fmla="*/ 476702 w 1551447"/>
              <a:gd name="connsiteY138" fmla="*/ 1083413 h 1412770"/>
              <a:gd name="connsiteX139" fmla="*/ 420364 w 1551447"/>
              <a:gd name="connsiteY139" fmla="*/ 1009741 h 1412770"/>
              <a:gd name="connsiteX140" fmla="*/ 403030 w 1551447"/>
              <a:gd name="connsiteY140" fmla="*/ 979405 h 1412770"/>
              <a:gd name="connsiteX141" fmla="*/ 420364 w 1551447"/>
              <a:gd name="connsiteY141" fmla="*/ 940402 h 1412770"/>
              <a:gd name="connsiteX142" fmla="*/ 468034 w 1551447"/>
              <a:gd name="connsiteY142" fmla="*/ 905733 h 1412770"/>
              <a:gd name="connsiteX143" fmla="*/ 481035 w 1551447"/>
              <a:gd name="connsiteY143" fmla="*/ 853729 h 1412770"/>
              <a:gd name="connsiteX144" fmla="*/ 463701 w 1551447"/>
              <a:gd name="connsiteY144" fmla="*/ 801726 h 1412770"/>
              <a:gd name="connsiteX145" fmla="*/ 411697 w 1551447"/>
              <a:gd name="connsiteY145" fmla="*/ 749722 h 1412770"/>
              <a:gd name="connsiteX146" fmla="*/ 351026 w 1551447"/>
              <a:gd name="connsiteY146" fmla="*/ 702052 h 1412770"/>
              <a:gd name="connsiteX147" fmla="*/ 320690 w 1551447"/>
              <a:gd name="connsiteY147" fmla="*/ 680383 h 1412770"/>
              <a:gd name="connsiteX148" fmla="*/ 303356 w 1551447"/>
              <a:gd name="connsiteY148" fmla="*/ 676050 h 1412770"/>
              <a:gd name="connsiteX149" fmla="*/ 286021 w 1551447"/>
              <a:gd name="connsiteY149" fmla="*/ 632713 h 1412770"/>
              <a:gd name="connsiteX150" fmla="*/ 251352 w 1551447"/>
              <a:gd name="connsiteY150" fmla="*/ 611045 h 1412770"/>
              <a:gd name="connsiteX151" fmla="*/ 199348 w 1551447"/>
              <a:gd name="connsiteY151" fmla="*/ 580709 h 1412770"/>
              <a:gd name="connsiteX152" fmla="*/ 173346 w 1551447"/>
              <a:gd name="connsiteY152" fmla="*/ 550374 h 1412770"/>
              <a:gd name="connsiteX153" fmla="*/ 173346 w 1551447"/>
              <a:gd name="connsiteY153" fmla="*/ 550374 h 1412770"/>
              <a:gd name="connsiteX154" fmla="*/ 216683 w 1551447"/>
              <a:gd name="connsiteY154" fmla="*/ 524372 h 1412770"/>
              <a:gd name="connsiteX155" fmla="*/ 255685 w 1551447"/>
              <a:gd name="connsiteY155" fmla="*/ 507037 h 1412770"/>
              <a:gd name="connsiteX156" fmla="*/ 281687 w 1551447"/>
              <a:gd name="connsiteY156" fmla="*/ 476702 h 1412770"/>
              <a:gd name="connsiteX157" fmla="*/ 281687 w 1551447"/>
              <a:gd name="connsiteY157" fmla="*/ 476702 h 1412770"/>
              <a:gd name="connsiteX158" fmla="*/ 329358 w 1551447"/>
              <a:gd name="connsiteY158" fmla="*/ 429032 h 1412770"/>
              <a:gd name="connsiteX159" fmla="*/ 333691 w 1551447"/>
              <a:gd name="connsiteY159" fmla="*/ 407363 h 1412770"/>
              <a:gd name="connsiteX160" fmla="*/ 320690 w 1551447"/>
              <a:gd name="connsiteY160" fmla="*/ 372694 h 1412770"/>
              <a:gd name="connsiteX161" fmla="*/ 355359 w 1551447"/>
              <a:gd name="connsiteY161" fmla="*/ 355360 h 1412770"/>
              <a:gd name="connsiteX162" fmla="*/ 411697 w 1551447"/>
              <a:gd name="connsiteY162" fmla="*/ 377028 h 1412770"/>
              <a:gd name="connsiteX163" fmla="*/ 437699 w 1551447"/>
              <a:gd name="connsiteY163" fmla="*/ 398696 h 1412770"/>
              <a:gd name="connsiteX164" fmla="*/ 472368 w 1551447"/>
              <a:gd name="connsiteY164" fmla="*/ 377028 h 1412770"/>
              <a:gd name="connsiteX165" fmla="*/ 489703 w 1551447"/>
              <a:gd name="connsiteY165" fmla="*/ 342359 h 1412770"/>
              <a:gd name="connsiteX166" fmla="*/ 515704 w 1551447"/>
              <a:gd name="connsiteY166" fmla="*/ 316357 h 1412770"/>
              <a:gd name="connsiteX167" fmla="*/ 546040 w 1551447"/>
              <a:gd name="connsiteY167" fmla="*/ 303356 h 1412770"/>
              <a:gd name="connsiteX168" fmla="*/ 602377 w 1551447"/>
              <a:gd name="connsiteY168" fmla="*/ 299022 h 1412770"/>
              <a:gd name="connsiteX169" fmla="*/ 650048 w 1551447"/>
              <a:gd name="connsiteY169" fmla="*/ 333691 h 1412770"/>
              <a:gd name="connsiteX170" fmla="*/ 689050 w 1551447"/>
              <a:gd name="connsiteY170" fmla="*/ 372694 h 1412770"/>
              <a:gd name="connsiteX171" fmla="*/ 758389 w 1551447"/>
              <a:gd name="connsiteY171" fmla="*/ 390029 h 1412770"/>
              <a:gd name="connsiteX172" fmla="*/ 814726 w 1551447"/>
              <a:gd name="connsiteY172" fmla="*/ 407363 h 1412770"/>
              <a:gd name="connsiteX173" fmla="*/ 871064 w 1551447"/>
              <a:gd name="connsiteY173" fmla="*/ 420364 h 1412770"/>
              <a:gd name="connsiteX174" fmla="*/ 910067 w 1551447"/>
              <a:gd name="connsiteY174" fmla="*/ 463701 h 1412770"/>
              <a:gd name="connsiteX175" fmla="*/ 949069 w 1551447"/>
              <a:gd name="connsiteY175" fmla="*/ 485369 h 1412770"/>
              <a:gd name="connsiteX176" fmla="*/ 992406 w 1551447"/>
              <a:gd name="connsiteY176" fmla="*/ 507037 h 1412770"/>
              <a:gd name="connsiteX177" fmla="*/ 992406 w 1551447"/>
              <a:gd name="connsiteY177" fmla="*/ 507037 h 1412770"/>
              <a:gd name="connsiteX178" fmla="*/ 1040076 w 1551447"/>
              <a:gd name="connsiteY178" fmla="*/ 455034 h 1412770"/>
              <a:gd name="connsiteX179" fmla="*/ 1061744 w 1551447"/>
              <a:gd name="connsiteY179" fmla="*/ 437699 h 1412770"/>
              <a:gd name="connsiteX180" fmla="*/ 1083413 w 1551447"/>
              <a:gd name="connsiteY180" fmla="*/ 450700 h 1412770"/>
              <a:gd name="connsiteX181" fmla="*/ 1122415 w 1551447"/>
              <a:gd name="connsiteY181" fmla="*/ 455034 h 1412770"/>
              <a:gd name="connsiteX182" fmla="*/ 1139750 w 1551447"/>
              <a:gd name="connsiteY182" fmla="*/ 424698 h 1412770"/>
              <a:gd name="connsiteX183" fmla="*/ 1139750 w 1551447"/>
              <a:gd name="connsiteY183" fmla="*/ 394363 h 1412770"/>
              <a:gd name="connsiteX184" fmla="*/ 1079079 w 1551447"/>
              <a:gd name="connsiteY184" fmla="*/ 385695 h 1412770"/>
              <a:gd name="connsiteX185" fmla="*/ 996740 w 1551447"/>
              <a:gd name="connsiteY185" fmla="*/ 364027 h 1412770"/>
              <a:gd name="connsiteX186" fmla="*/ 966404 w 1551447"/>
              <a:gd name="connsiteY186" fmla="*/ 364027 h 1412770"/>
              <a:gd name="connsiteX187" fmla="*/ 953403 w 1551447"/>
              <a:gd name="connsiteY187" fmla="*/ 316357 h 1412770"/>
              <a:gd name="connsiteX188" fmla="*/ 910067 w 1551447"/>
              <a:gd name="connsiteY188" fmla="*/ 281688 h 1412770"/>
              <a:gd name="connsiteX189" fmla="*/ 888398 w 1551447"/>
              <a:gd name="connsiteY189" fmla="*/ 273020 h 1412770"/>
              <a:gd name="connsiteX190" fmla="*/ 810393 w 1551447"/>
              <a:gd name="connsiteY190" fmla="*/ 281688 h 1412770"/>
              <a:gd name="connsiteX191" fmla="*/ 741054 w 1551447"/>
              <a:gd name="connsiteY191" fmla="*/ 303356 h 1412770"/>
              <a:gd name="connsiteX192" fmla="*/ 663049 w 1551447"/>
              <a:gd name="connsiteY192" fmla="*/ 303356 h 1412770"/>
              <a:gd name="connsiteX193" fmla="*/ 624046 w 1551447"/>
              <a:gd name="connsiteY193" fmla="*/ 268687 h 1412770"/>
              <a:gd name="connsiteX194" fmla="*/ 576376 w 1551447"/>
              <a:gd name="connsiteY194" fmla="*/ 264353 h 1412770"/>
              <a:gd name="connsiteX195" fmla="*/ 537373 w 1551447"/>
              <a:gd name="connsiteY195" fmla="*/ 264353 h 1412770"/>
              <a:gd name="connsiteX196" fmla="*/ 520038 w 1551447"/>
              <a:gd name="connsiteY196" fmla="*/ 286021 h 1412770"/>
              <a:gd name="connsiteX197" fmla="*/ 520038 w 1551447"/>
              <a:gd name="connsiteY197" fmla="*/ 286021 h 1412770"/>
              <a:gd name="connsiteX198" fmla="*/ 476702 w 1551447"/>
              <a:gd name="connsiteY198" fmla="*/ 312023 h 1412770"/>
              <a:gd name="connsiteX199" fmla="*/ 450700 w 1551447"/>
              <a:gd name="connsiteY199" fmla="*/ 303356 h 1412770"/>
              <a:gd name="connsiteX200" fmla="*/ 420364 w 1551447"/>
              <a:gd name="connsiteY200" fmla="*/ 325024 h 1412770"/>
              <a:gd name="connsiteX201" fmla="*/ 398696 w 1551447"/>
              <a:gd name="connsiteY201" fmla="*/ 338025 h 1412770"/>
              <a:gd name="connsiteX202" fmla="*/ 381361 w 1551447"/>
              <a:gd name="connsiteY202" fmla="*/ 338025 h 1412770"/>
              <a:gd name="connsiteX203" fmla="*/ 364027 w 1551447"/>
              <a:gd name="connsiteY203" fmla="*/ 325024 h 1412770"/>
              <a:gd name="connsiteX204" fmla="*/ 359693 w 1551447"/>
              <a:gd name="connsiteY204" fmla="*/ 303356 h 1412770"/>
              <a:gd name="connsiteX205" fmla="*/ 333691 w 1551447"/>
              <a:gd name="connsiteY205" fmla="*/ 286021 h 1412770"/>
              <a:gd name="connsiteX206" fmla="*/ 333691 w 1551447"/>
              <a:gd name="connsiteY206" fmla="*/ 286021 h 1412770"/>
              <a:gd name="connsiteX207" fmla="*/ 299022 w 1551447"/>
              <a:gd name="connsiteY207" fmla="*/ 320691 h 1412770"/>
              <a:gd name="connsiteX208" fmla="*/ 273020 w 1551447"/>
              <a:gd name="connsiteY208" fmla="*/ 342359 h 1412770"/>
              <a:gd name="connsiteX209" fmla="*/ 229684 w 1551447"/>
              <a:gd name="connsiteY209" fmla="*/ 333691 h 1412770"/>
              <a:gd name="connsiteX210" fmla="*/ 208015 w 1551447"/>
              <a:gd name="connsiteY210" fmla="*/ 312023 h 1412770"/>
              <a:gd name="connsiteX211" fmla="*/ 195014 w 1551447"/>
              <a:gd name="connsiteY211" fmla="*/ 264353 h 1412770"/>
              <a:gd name="connsiteX212" fmla="*/ 203682 w 1551447"/>
              <a:gd name="connsiteY212" fmla="*/ 229684 h 1412770"/>
              <a:gd name="connsiteX213" fmla="*/ 177680 w 1551447"/>
              <a:gd name="connsiteY213" fmla="*/ 203682 h 1412770"/>
              <a:gd name="connsiteX214" fmla="*/ 169013 w 1551447"/>
              <a:gd name="connsiteY214" fmla="*/ 143011 h 1412770"/>
              <a:gd name="connsiteX215" fmla="*/ 147344 w 1551447"/>
              <a:gd name="connsiteY215" fmla="*/ 112675 h 1412770"/>
              <a:gd name="connsiteX216" fmla="*/ 112675 w 1551447"/>
              <a:gd name="connsiteY216" fmla="*/ 108342 h 1412770"/>
              <a:gd name="connsiteX217" fmla="*/ 112675 w 1551447"/>
              <a:gd name="connsiteY217" fmla="*/ 73673 h 1412770"/>
              <a:gd name="connsiteX218" fmla="*/ 112675 w 1551447"/>
              <a:gd name="connsiteY218" fmla="*/ 73673 h 1412770"/>
              <a:gd name="connsiteX219" fmla="*/ 82340 w 1551447"/>
              <a:gd name="connsiteY219" fmla="*/ 52004 h 1412770"/>
              <a:gd name="connsiteX220" fmla="*/ 65005 w 1551447"/>
              <a:gd name="connsiteY220" fmla="*/ 52004 h 1412770"/>
              <a:gd name="connsiteX221" fmla="*/ 56338 w 1551447"/>
              <a:gd name="connsiteY221" fmla="*/ 99674 h 1412770"/>
              <a:gd name="connsiteX222" fmla="*/ 56338 w 1551447"/>
              <a:gd name="connsiteY222" fmla="*/ 125676 h 1412770"/>
              <a:gd name="connsiteX223" fmla="*/ 39003 w 1551447"/>
              <a:gd name="connsiteY223" fmla="*/ 156012 h 1412770"/>
              <a:gd name="connsiteX224" fmla="*/ 0 w 1551447"/>
              <a:gd name="connsiteY224" fmla="*/ 121343 h 141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551447" h="1412770">
                <a:moveTo>
                  <a:pt x="0" y="121343"/>
                </a:moveTo>
                <a:lnTo>
                  <a:pt x="17335" y="30336"/>
                </a:lnTo>
                <a:lnTo>
                  <a:pt x="86673" y="0"/>
                </a:lnTo>
                <a:lnTo>
                  <a:pt x="216683" y="4334"/>
                </a:lnTo>
                <a:lnTo>
                  <a:pt x="312023" y="47671"/>
                </a:lnTo>
                <a:lnTo>
                  <a:pt x="372694" y="43337"/>
                </a:lnTo>
                <a:lnTo>
                  <a:pt x="602377" y="82340"/>
                </a:lnTo>
                <a:lnTo>
                  <a:pt x="719386" y="65005"/>
                </a:lnTo>
                <a:lnTo>
                  <a:pt x="840728" y="34670"/>
                </a:lnTo>
                <a:lnTo>
                  <a:pt x="866730" y="13001"/>
                </a:lnTo>
                <a:lnTo>
                  <a:pt x="914400" y="13001"/>
                </a:lnTo>
                <a:lnTo>
                  <a:pt x="962070" y="30336"/>
                </a:lnTo>
                <a:lnTo>
                  <a:pt x="1018408" y="43337"/>
                </a:lnTo>
                <a:lnTo>
                  <a:pt x="1070412" y="60672"/>
                </a:lnTo>
                <a:lnTo>
                  <a:pt x="1096413" y="91007"/>
                </a:lnTo>
                <a:lnTo>
                  <a:pt x="1109414" y="112675"/>
                </a:lnTo>
                <a:lnTo>
                  <a:pt x="1135416" y="104008"/>
                </a:lnTo>
                <a:lnTo>
                  <a:pt x="1144084" y="95341"/>
                </a:lnTo>
                <a:lnTo>
                  <a:pt x="1183086" y="112675"/>
                </a:lnTo>
                <a:lnTo>
                  <a:pt x="1217756" y="138677"/>
                </a:lnTo>
                <a:lnTo>
                  <a:pt x="1209088" y="169013"/>
                </a:lnTo>
                <a:lnTo>
                  <a:pt x="1235090" y="190681"/>
                </a:lnTo>
                <a:lnTo>
                  <a:pt x="1278427" y="203682"/>
                </a:lnTo>
                <a:lnTo>
                  <a:pt x="1317430" y="195015"/>
                </a:lnTo>
                <a:lnTo>
                  <a:pt x="1360766" y="229684"/>
                </a:lnTo>
                <a:lnTo>
                  <a:pt x="1360766" y="268687"/>
                </a:lnTo>
                <a:lnTo>
                  <a:pt x="1404103" y="303356"/>
                </a:lnTo>
                <a:lnTo>
                  <a:pt x="1503776" y="329358"/>
                </a:lnTo>
                <a:lnTo>
                  <a:pt x="1534112" y="359693"/>
                </a:lnTo>
                <a:lnTo>
                  <a:pt x="1538446" y="385695"/>
                </a:lnTo>
                <a:lnTo>
                  <a:pt x="1512444" y="407363"/>
                </a:lnTo>
                <a:lnTo>
                  <a:pt x="1525445" y="476702"/>
                </a:lnTo>
                <a:lnTo>
                  <a:pt x="1542779" y="541707"/>
                </a:lnTo>
                <a:lnTo>
                  <a:pt x="1551447" y="598044"/>
                </a:lnTo>
                <a:lnTo>
                  <a:pt x="1551447" y="641381"/>
                </a:lnTo>
                <a:lnTo>
                  <a:pt x="1551447" y="671716"/>
                </a:lnTo>
                <a:lnTo>
                  <a:pt x="1529778" y="680383"/>
                </a:lnTo>
                <a:lnTo>
                  <a:pt x="1512444" y="689051"/>
                </a:lnTo>
                <a:lnTo>
                  <a:pt x="1495109" y="663049"/>
                </a:lnTo>
                <a:lnTo>
                  <a:pt x="1473441" y="637047"/>
                </a:lnTo>
                <a:lnTo>
                  <a:pt x="1464774" y="606711"/>
                </a:lnTo>
                <a:lnTo>
                  <a:pt x="1421437" y="589377"/>
                </a:lnTo>
                <a:lnTo>
                  <a:pt x="1391102" y="572042"/>
                </a:lnTo>
                <a:lnTo>
                  <a:pt x="1378101" y="537373"/>
                </a:lnTo>
                <a:lnTo>
                  <a:pt x="1369433" y="524372"/>
                </a:lnTo>
                <a:lnTo>
                  <a:pt x="1339098" y="520038"/>
                </a:lnTo>
                <a:lnTo>
                  <a:pt x="1317430" y="511371"/>
                </a:lnTo>
                <a:lnTo>
                  <a:pt x="1313096" y="489703"/>
                </a:lnTo>
                <a:lnTo>
                  <a:pt x="1313096" y="489703"/>
                </a:lnTo>
                <a:lnTo>
                  <a:pt x="1300095" y="463701"/>
                </a:lnTo>
                <a:lnTo>
                  <a:pt x="1261092" y="485369"/>
                </a:lnTo>
                <a:lnTo>
                  <a:pt x="1213422" y="511371"/>
                </a:lnTo>
                <a:lnTo>
                  <a:pt x="1213422" y="511371"/>
                </a:lnTo>
                <a:lnTo>
                  <a:pt x="1131083" y="520038"/>
                </a:lnTo>
                <a:lnTo>
                  <a:pt x="1100747" y="541707"/>
                </a:lnTo>
                <a:lnTo>
                  <a:pt x="1100747" y="541707"/>
                </a:lnTo>
                <a:lnTo>
                  <a:pt x="1048743" y="550374"/>
                </a:lnTo>
                <a:lnTo>
                  <a:pt x="1070412" y="567709"/>
                </a:lnTo>
                <a:lnTo>
                  <a:pt x="1126749" y="585043"/>
                </a:lnTo>
                <a:lnTo>
                  <a:pt x="1144084" y="628380"/>
                </a:lnTo>
                <a:lnTo>
                  <a:pt x="1144084" y="689051"/>
                </a:lnTo>
                <a:lnTo>
                  <a:pt x="1157085" y="732387"/>
                </a:lnTo>
                <a:lnTo>
                  <a:pt x="1178753" y="741054"/>
                </a:lnTo>
                <a:lnTo>
                  <a:pt x="1187420" y="728054"/>
                </a:lnTo>
                <a:lnTo>
                  <a:pt x="1209088" y="706385"/>
                </a:lnTo>
                <a:lnTo>
                  <a:pt x="1230757" y="689051"/>
                </a:lnTo>
                <a:lnTo>
                  <a:pt x="1256758" y="689051"/>
                </a:lnTo>
                <a:lnTo>
                  <a:pt x="1252425" y="745388"/>
                </a:lnTo>
                <a:lnTo>
                  <a:pt x="1252425" y="745388"/>
                </a:lnTo>
                <a:lnTo>
                  <a:pt x="1300095" y="762723"/>
                </a:lnTo>
                <a:lnTo>
                  <a:pt x="1313096" y="775724"/>
                </a:lnTo>
                <a:lnTo>
                  <a:pt x="1300095" y="819060"/>
                </a:lnTo>
                <a:lnTo>
                  <a:pt x="1256758" y="827727"/>
                </a:lnTo>
                <a:lnTo>
                  <a:pt x="1217756" y="827727"/>
                </a:lnTo>
                <a:lnTo>
                  <a:pt x="1191754" y="840728"/>
                </a:lnTo>
                <a:lnTo>
                  <a:pt x="1174419" y="862397"/>
                </a:lnTo>
                <a:lnTo>
                  <a:pt x="1161418" y="901400"/>
                </a:lnTo>
                <a:lnTo>
                  <a:pt x="1152751" y="918734"/>
                </a:lnTo>
                <a:lnTo>
                  <a:pt x="1096413" y="853729"/>
                </a:lnTo>
                <a:lnTo>
                  <a:pt x="1105081" y="823394"/>
                </a:lnTo>
                <a:lnTo>
                  <a:pt x="1113748" y="814727"/>
                </a:lnTo>
                <a:lnTo>
                  <a:pt x="1113748" y="814727"/>
                </a:lnTo>
                <a:lnTo>
                  <a:pt x="1087746" y="784391"/>
                </a:lnTo>
                <a:lnTo>
                  <a:pt x="1066078" y="801726"/>
                </a:lnTo>
                <a:lnTo>
                  <a:pt x="1044410" y="780057"/>
                </a:lnTo>
                <a:lnTo>
                  <a:pt x="1009740" y="767056"/>
                </a:lnTo>
                <a:lnTo>
                  <a:pt x="992406" y="767056"/>
                </a:lnTo>
                <a:lnTo>
                  <a:pt x="992406" y="767056"/>
                </a:lnTo>
                <a:lnTo>
                  <a:pt x="962070" y="745388"/>
                </a:lnTo>
                <a:lnTo>
                  <a:pt x="949069" y="749722"/>
                </a:lnTo>
                <a:lnTo>
                  <a:pt x="949069" y="788725"/>
                </a:lnTo>
                <a:lnTo>
                  <a:pt x="996740" y="875398"/>
                </a:lnTo>
                <a:lnTo>
                  <a:pt x="1040076" y="957737"/>
                </a:lnTo>
                <a:lnTo>
                  <a:pt x="1061744" y="1057411"/>
                </a:lnTo>
                <a:lnTo>
                  <a:pt x="1092080" y="1092080"/>
                </a:lnTo>
                <a:lnTo>
                  <a:pt x="1087746" y="1113748"/>
                </a:lnTo>
                <a:lnTo>
                  <a:pt x="1096413" y="1148418"/>
                </a:lnTo>
                <a:lnTo>
                  <a:pt x="1118082" y="1187420"/>
                </a:lnTo>
                <a:lnTo>
                  <a:pt x="1100747" y="1213422"/>
                </a:lnTo>
                <a:lnTo>
                  <a:pt x="1096413" y="1248091"/>
                </a:lnTo>
                <a:lnTo>
                  <a:pt x="1105081" y="1295762"/>
                </a:lnTo>
                <a:lnTo>
                  <a:pt x="1126749" y="1343432"/>
                </a:lnTo>
                <a:lnTo>
                  <a:pt x="1165752" y="1352099"/>
                </a:lnTo>
                <a:lnTo>
                  <a:pt x="1178753" y="1378101"/>
                </a:lnTo>
                <a:lnTo>
                  <a:pt x="1170085" y="1404103"/>
                </a:lnTo>
                <a:lnTo>
                  <a:pt x="1131083" y="1382435"/>
                </a:lnTo>
                <a:lnTo>
                  <a:pt x="1105081" y="1365100"/>
                </a:lnTo>
                <a:lnTo>
                  <a:pt x="1100747" y="1334764"/>
                </a:lnTo>
                <a:lnTo>
                  <a:pt x="1048743" y="1326097"/>
                </a:lnTo>
                <a:lnTo>
                  <a:pt x="1009740" y="1269760"/>
                </a:lnTo>
                <a:lnTo>
                  <a:pt x="988072" y="1230757"/>
                </a:lnTo>
                <a:lnTo>
                  <a:pt x="953403" y="1178753"/>
                </a:lnTo>
                <a:lnTo>
                  <a:pt x="914400" y="1178753"/>
                </a:lnTo>
                <a:lnTo>
                  <a:pt x="879731" y="1230757"/>
                </a:lnTo>
                <a:lnTo>
                  <a:pt x="858063" y="1278427"/>
                </a:lnTo>
                <a:lnTo>
                  <a:pt x="853729" y="1321763"/>
                </a:lnTo>
                <a:lnTo>
                  <a:pt x="853729" y="1365100"/>
                </a:lnTo>
                <a:lnTo>
                  <a:pt x="866730" y="1399769"/>
                </a:lnTo>
                <a:lnTo>
                  <a:pt x="845062" y="1412770"/>
                </a:lnTo>
                <a:lnTo>
                  <a:pt x="810393" y="1382435"/>
                </a:lnTo>
                <a:lnTo>
                  <a:pt x="775723" y="1365100"/>
                </a:lnTo>
                <a:lnTo>
                  <a:pt x="767056" y="1330431"/>
                </a:lnTo>
                <a:lnTo>
                  <a:pt x="797392" y="1261092"/>
                </a:lnTo>
                <a:lnTo>
                  <a:pt x="749722" y="1187420"/>
                </a:lnTo>
                <a:lnTo>
                  <a:pt x="710719" y="1135417"/>
                </a:lnTo>
                <a:lnTo>
                  <a:pt x="671716" y="1118082"/>
                </a:lnTo>
                <a:lnTo>
                  <a:pt x="658715" y="1096414"/>
                </a:lnTo>
                <a:lnTo>
                  <a:pt x="658715" y="1066078"/>
                </a:lnTo>
                <a:lnTo>
                  <a:pt x="658715" y="1048744"/>
                </a:lnTo>
                <a:lnTo>
                  <a:pt x="602377" y="1057411"/>
                </a:lnTo>
                <a:lnTo>
                  <a:pt x="580709" y="1109415"/>
                </a:lnTo>
                <a:lnTo>
                  <a:pt x="580709" y="1144084"/>
                </a:lnTo>
                <a:lnTo>
                  <a:pt x="593710" y="1183087"/>
                </a:lnTo>
                <a:lnTo>
                  <a:pt x="593710" y="1183087"/>
                </a:lnTo>
                <a:lnTo>
                  <a:pt x="528705" y="1209089"/>
                </a:lnTo>
                <a:lnTo>
                  <a:pt x="485369" y="1187420"/>
                </a:lnTo>
                <a:lnTo>
                  <a:pt x="459367" y="1170086"/>
                </a:lnTo>
                <a:lnTo>
                  <a:pt x="459367" y="1122416"/>
                </a:lnTo>
                <a:lnTo>
                  <a:pt x="476702" y="1083413"/>
                </a:lnTo>
                <a:lnTo>
                  <a:pt x="420364" y="1009741"/>
                </a:lnTo>
                <a:lnTo>
                  <a:pt x="403030" y="979405"/>
                </a:lnTo>
                <a:lnTo>
                  <a:pt x="420364" y="940402"/>
                </a:lnTo>
                <a:lnTo>
                  <a:pt x="468034" y="905733"/>
                </a:lnTo>
                <a:lnTo>
                  <a:pt x="481035" y="853729"/>
                </a:lnTo>
                <a:lnTo>
                  <a:pt x="463701" y="801726"/>
                </a:lnTo>
                <a:lnTo>
                  <a:pt x="411697" y="749722"/>
                </a:lnTo>
                <a:lnTo>
                  <a:pt x="351026" y="702052"/>
                </a:lnTo>
                <a:lnTo>
                  <a:pt x="320690" y="680383"/>
                </a:lnTo>
                <a:lnTo>
                  <a:pt x="303356" y="676050"/>
                </a:lnTo>
                <a:lnTo>
                  <a:pt x="286021" y="632713"/>
                </a:lnTo>
                <a:lnTo>
                  <a:pt x="251352" y="611045"/>
                </a:lnTo>
                <a:lnTo>
                  <a:pt x="199348" y="580709"/>
                </a:lnTo>
                <a:lnTo>
                  <a:pt x="173346" y="550374"/>
                </a:lnTo>
                <a:lnTo>
                  <a:pt x="173346" y="550374"/>
                </a:lnTo>
                <a:lnTo>
                  <a:pt x="216683" y="524372"/>
                </a:lnTo>
                <a:lnTo>
                  <a:pt x="255685" y="507037"/>
                </a:lnTo>
                <a:lnTo>
                  <a:pt x="281687" y="476702"/>
                </a:lnTo>
                <a:lnTo>
                  <a:pt x="281687" y="476702"/>
                </a:lnTo>
                <a:lnTo>
                  <a:pt x="329358" y="429032"/>
                </a:lnTo>
                <a:lnTo>
                  <a:pt x="333691" y="407363"/>
                </a:lnTo>
                <a:lnTo>
                  <a:pt x="320690" y="372694"/>
                </a:lnTo>
                <a:lnTo>
                  <a:pt x="355359" y="355360"/>
                </a:lnTo>
                <a:lnTo>
                  <a:pt x="411697" y="377028"/>
                </a:lnTo>
                <a:lnTo>
                  <a:pt x="437699" y="398696"/>
                </a:lnTo>
                <a:lnTo>
                  <a:pt x="472368" y="377028"/>
                </a:lnTo>
                <a:lnTo>
                  <a:pt x="489703" y="342359"/>
                </a:lnTo>
                <a:lnTo>
                  <a:pt x="515704" y="316357"/>
                </a:lnTo>
                <a:lnTo>
                  <a:pt x="546040" y="303356"/>
                </a:lnTo>
                <a:lnTo>
                  <a:pt x="602377" y="299022"/>
                </a:lnTo>
                <a:lnTo>
                  <a:pt x="650048" y="333691"/>
                </a:lnTo>
                <a:lnTo>
                  <a:pt x="689050" y="372694"/>
                </a:lnTo>
                <a:lnTo>
                  <a:pt x="758389" y="390029"/>
                </a:lnTo>
                <a:lnTo>
                  <a:pt x="814726" y="407363"/>
                </a:lnTo>
                <a:lnTo>
                  <a:pt x="871064" y="420364"/>
                </a:lnTo>
                <a:lnTo>
                  <a:pt x="910067" y="463701"/>
                </a:lnTo>
                <a:lnTo>
                  <a:pt x="949069" y="485369"/>
                </a:lnTo>
                <a:lnTo>
                  <a:pt x="992406" y="507037"/>
                </a:lnTo>
                <a:lnTo>
                  <a:pt x="992406" y="507037"/>
                </a:lnTo>
                <a:lnTo>
                  <a:pt x="1040076" y="455034"/>
                </a:lnTo>
                <a:lnTo>
                  <a:pt x="1061744" y="437699"/>
                </a:lnTo>
                <a:lnTo>
                  <a:pt x="1083413" y="450700"/>
                </a:lnTo>
                <a:lnTo>
                  <a:pt x="1122415" y="455034"/>
                </a:lnTo>
                <a:lnTo>
                  <a:pt x="1139750" y="424698"/>
                </a:lnTo>
                <a:lnTo>
                  <a:pt x="1139750" y="394363"/>
                </a:lnTo>
                <a:lnTo>
                  <a:pt x="1079079" y="385695"/>
                </a:lnTo>
                <a:lnTo>
                  <a:pt x="996740" y="364027"/>
                </a:lnTo>
                <a:lnTo>
                  <a:pt x="966404" y="364027"/>
                </a:lnTo>
                <a:lnTo>
                  <a:pt x="953403" y="316357"/>
                </a:lnTo>
                <a:lnTo>
                  <a:pt x="910067" y="281688"/>
                </a:lnTo>
                <a:lnTo>
                  <a:pt x="888398" y="273020"/>
                </a:lnTo>
                <a:lnTo>
                  <a:pt x="810393" y="281688"/>
                </a:lnTo>
                <a:lnTo>
                  <a:pt x="741054" y="303356"/>
                </a:lnTo>
                <a:lnTo>
                  <a:pt x="663049" y="303356"/>
                </a:lnTo>
                <a:lnTo>
                  <a:pt x="624046" y="268687"/>
                </a:lnTo>
                <a:lnTo>
                  <a:pt x="576376" y="264353"/>
                </a:lnTo>
                <a:lnTo>
                  <a:pt x="537373" y="264353"/>
                </a:lnTo>
                <a:lnTo>
                  <a:pt x="520038" y="286021"/>
                </a:lnTo>
                <a:lnTo>
                  <a:pt x="520038" y="286021"/>
                </a:lnTo>
                <a:lnTo>
                  <a:pt x="476702" y="312023"/>
                </a:lnTo>
                <a:lnTo>
                  <a:pt x="450700" y="303356"/>
                </a:lnTo>
                <a:lnTo>
                  <a:pt x="420364" y="325024"/>
                </a:lnTo>
                <a:lnTo>
                  <a:pt x="398696" y="338025"/>
                </a:lnTo>
                <a:lnTo>
                  <a:pt x="381361" y="338025"/>
                </a:lnTo>
                <a:lnTo>
                  <a:pt x="364027" y="325024"/>
                </a:lnTo>
                <a:lnTo>
                  <a:pt x="359693" y="303356"/>
                </a:lnTo>
                <a:lnTo>
                  <a:pt x="333691" y="286021"/>
                </a:lnTo>
                <a:lnTo>
                  <a:pt x="333691" y="286021"/>
                </a:lnTo>
                <a:lnTo>
                  <a:pt x="299022" y="320691"/>
                </a:lnTo>
                <a:lnTo>
                  <a:pt x="273020" y="342359"/>
                </a:lnTo>
                <a:lnTo>
                  <a:pt x="229684" y="333691"/>
                </a:lnTo>
                <a:lnTo>
                  <a:pt x="208015" y="312023"/>
                </a:lnTo>
                <a:lnTo>
                  <a:pt x="195014" y="264353"/>
                </a:lnTo>
                <a:lnTo>
                  <a:pt x="203682" y="229684"/>
                </a:lnTo>
                <a:lnTo>
                  <a:pt x="177680" y="203682"/>
                </a:lnTo>
                <a:lnTo>
                  <a:pt x="169013" y="143011"/>
                </a:lnTo>
                <a:lnTo>
                  <a:pt x="147344" y="112675"/>
                </a:lnTo>
                <a:lnTo>
                  <a:pt x="112675" y="108342"/>
                </a:lnTo>
                <a:lnTo>
                  <a:pt x="112675" y="73673"/>
                </a:lnTo>
                <a:lnTo>
                  <a:pt x="112675" y="73673"/>
                </a:lnTo>
                <a:lnTo>
                  <a:pt x="82340" y="52004"/>
                </a:lnTo>
                <a:lnTo>
                  <a:pt x="65005" y="52004"/>
                </a:lnTo>
                <a:lnTo>
                  <a:pt x="56338" y="99674"/>
                </a:lnTo>
                <a:lnTo>
                  <a:pt x="56338" y="125676"/>
                </a:lnTo>
                <a:lnTo>
                  <a:pt x="39003" y="156012"/>
                </a:lnTo>
                <a:lnTo>
                  <a:pt x="0" y="121343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1" y="175729"/>
            <a:ext cx="392993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z="1600" spc="1000" dirty="0" smtClean="0">
                <a:solidFill>
                  <a:srgbClr val="000000"/>
                </a:solidFill>
                <a:latin typeface="Arial Black" pitchFamily="34" charset="0"/>
              </a:rPr>
              <a:t>1 CORINTHIANS</a:t>
            </a:r>
            <a:endParaRPr lang="en-US" sz="1600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85784" y="2119952"/>
            <a:ext cx="1219200" cy="467140"/>
            <a:chOff x="3247032" y="2670708"/>
            <a:chExt cx="1219200" cy="467140"/>
          </a:xfrm>
        </p:grpSpPr>
        <p:sp>
          <p:nvSpPr>
            <p:cNvPr id="12" name="Oval 11"/>
            <p:cNvSpPr/>
            <p:nvPr/>
          </p:nvSpPr>
          <p:spPr>
            <a:xfrm>
              <a:off x="3712192" y="3061648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47032" y="267070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gneto" pitchFamily="82" charset="0"/>
                </a:rPr>
                <a:t>Corinth</a:t>
              </a:r>
            </a:p>
          </p:txBody>
        </p:sp>
      </p:grpSp>
      <p:sp>
        <p:nvSpPr>
          <p:cNvPr id="20" name="Freeform 19"/>
          <p:cNvSpPr/>
          <p:nvPr/>
        </p:nvSpPr>
        <p:spPr>
          <a:xfrm>
            <a:off x="2856176" y="2559614"/>
            <a:ext cx="141220" cy="187117"/>
          </a:xfrm>
          <a:custGeom>
            <a:avLst/>
            <a:gdLst>
              <a:gd name="connsiteX0" fmla="*/ 24714 w 141220"/>
              <a:gd name="connsiteY0" fmla="*/ 0 h 187117"/>
              <a:gd name="connsiteX1" fmla="*/ 0 w 141220"/>
              <a:gd name="connsiteY1" fmla="*/ 67079 h 187117"/>
              <a:gd name="connsiteX2" fmla="*/ 0 w 141220"/>
              <a:gd name="connsiteY2" fmla="*/ 95323 h 187117"/>
              <a:gd name="connsiteX3" fmla="*/ 28244 w 141220"/>
              <a:gd name="connsiteY3" fmla="*/ 123567 h 187117"/>
              <a:gd name="connsiteX4" fmla="*/ 60019 w 141220"/>
              <a:gd name="connsiteY4" fmla="*/ 155342 h 187117"/>
              <a:gd name="connsiteX5" fmla="*/ 84732 w 141220"/>
              <a:gd name="connsiteY5" fmla="*/ 180055 h 187117"/>
              <a:gd name="connsiteX6" fmla="*/ 95324 w 141220"/>
              <a:gd name="connsiteY6" fmla="*/ 187117 h 187117"/>
              <a:gd name="connsiteX7" fmla="*/ 105915 w 141220"/>
              <a:gd name="connsiteY7" fmla="*/ 183586 h 187117"/>
              <a:gd name="connsiteX8" fmla="*/ 105915 w 141220"/>
              <a:gd name="connsiteY8" fmla="*/ 151811 h 187117"/>
              <a:gd name="connsiteX9" fmla="*/ 105915 w 141220"/>
              <a:gd name="connsiteY9" fmla="*/ 151811 h 187117"/>
              <a:gd name="connsiteX10" fmla="*/ 141220 w 141220"/>
              <a:gd name="connsiteY10" fmla="*/ 116506 h 187117"/>
              <a:gd name="connsiteX11" fmla="*/ 127098 w 141220"/>
              <a:gd name="connsiteY11" fmla="*/ 81201 h 187117"/>
              <a:gd name="connsiteX12" fmla="*/ 88263 w 141220"/>
              <a:gd name="connsiteY12" fmla="*/ 63549 h 187117"/>
              <a:gd name="connsiteX13" fmla="*/ 63549 w 141220"/>
              <a:gd name="connsiteY13" fmla="*/ 38835 h 187117"/>
              <a:gd name="connsiteX14" fmla="*/ 24714 w 141220"/>
              <a:gd name="connsiteY14" fmla="*/ 0 h 18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1220" h="187117">
                <a:moveTo>
                  <a:pt x="24714" y="0"/>
                </a:moveTo>
                <a:lnTo>
                  <a:pt x="0" y="67079"/>
                </a:lnTo>
                <a:lnTo>
                  <a:pt x="0" y="95323"/>
                </a:lnTo>
                <a:lnTo>
                  <a:pt x="28244" y="123567"/>
                </a:lnTo>
                <a:lnTo>
                  <a:pt x="60019" y="155342"/>
                </a:lnTo>
                <a:lnTo>
                  <a:pt x="84732" y="180055"/>
                </a:lnTo>
                <a:lnTo>
                  <a:pt x="95324" y="187117"/>
                </a:lnTo>
                <a:lnTo>
                  <a:pt x="105915" y="183586"/>
                </a:lnTo>
                <a:lnTo>
                  <a:pt x="105915" y="151811"/>
                </a:lnTo>
                <a:lnTo>
                  <a:pt x="105915" y="151811"/>
                </a:lnTo>
                <a:lnTo>
                  <a:pt x="141220" y="116506"/>
                </a:lnTo>
                <a:lnTo>
                  <a:pt x="127098" y="81201"/>
                </a:lnTo>
                <a:lnTo>
                  <a:pt x="88263" y="63549"/>
                </a:lnTo>
                <a:lnTo>
                  <a:pt x="63549" y="38835"/>
                </a:lnTo>
                <a:lnTo>
                  <a:pt x="24714" y="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105974" y="2531370"/>
            <a:ext cx="91793" cy="52957"/>
          </a:xfrm>
          <a:custGeom>
            <a:avLst/>
            <a:gdLst>
              <a:gd name="connsiteX0" fmla="*/ 49427 w 91793"/>
              <a:gd name="connsiteY0" fmla="*/ 0 h 52957"/>
              <a:gd name="connsiteX1" fmla="*/ 91793 w 91793"/>
              <a:gd name="connsiteY1" fmla="*/ 49427 h 52957"/>
              <a:gd name="connsiteX2" fmla="*/ 17652 w 91793"/>
              <a:gd name="connsiteY2" fmla="*/ 52957 h 52957"/>
              <a:gd name="connsiteX3" fmla="*/ 0 w 91793"/>
              <a:gd name="connsiteY3" fmla="*/ 24713 h 52957"/>
              <a:gd name="connsiteX4" fmla="*/ 49427 w 91793"/>
              <a:gd name="connsiteY4" fmla="*/ 0 h 5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93" h="52957">
                <a:moveTo>
                  <a:pt x="49427" y="0"/>
                </a:moveTo>
                <a:lnTo>
                  <a:pt x="91793" y="49427"/>
                </a:lnTo>
                <a:lnTo>
                  <a:pt x="17652" y="52957"/>
                </a:lnTo>
                <a:lnTo>
                  <a:pt x="0" y="24713"/>
                </a:lnTo>
                <a:lnTo>
                  <a:pt x="49427" y="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102443" y="2647876"/>
            <a:ext cx="88263" cy="74141"/>
          </a:xfrm>
          <a:custGeom>
            <a:avLst/>
            <a:gdLst>
              <a:gd name="connsiteX0" fmla="*/ 0 w 88263"/>
              <a:gd name="connsiteY0" fmla="*/ 17653 h 74141"/>
              <a:gd name="connsiteX1" fmla="*/ 63549 w 88263"/>
              <a:gd name="connsiteY1" fmla="*/ 0 h 74141"/>
              <a:gd name="connsiteX2" fmla="*/ 84732 w 88263"/>
              <a:gd name="connsiteY2" fmla="*/ 14122 h 74141"/>
              <a:gd name="connsiteX3" fmla="*/ 88263 w 88263"/>
              <a:gd name="connsiteY3" fmla="*/ 31775 h 74141"/>
              <a:gd name="connsiteX4" fmla="*/ 52958 w 88263"/>
              <a:gd name="connsiteY4" fmla="*/ 74141 h 74141"/>
              <a:gd name="connsiteX5" fmla="*/ 31775 w 88263"/>
              <a:gd name="connsiteY5" fmla="*/ 60019 h 74141"/>
              <a:gd name="connsiteX6" fmla="*/ 0 w 88263"/>
              <a:gd name="connsiteY6" fmla="*/ 17653 h 7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63" h="74141">
                <a:moveTo>
                  <a:pt x="0" y="17653"/>
                </a:moveTo>
                <a:lnTo>
                  <a:pt x="63549" y="0"/>
                </a:lnTo>
                <a:lnTo>
                  <a:pt x="84732" y="14122"/>
                </a:lnTo>
                <a:lnTo>
                  <a:pt x="88263" y="31775"/>
                </a:lnTo>
                <a:lnTo>
                  <a:pt x="52958" y="74141"/>
                </a:lnTo>
                <a:lnTo>
                  <a:pt x="31775" y="60019"/>
                </a:lnTo>
                <a:lnTo>
                  <a:pt x="0" y="17653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897674" y="3449300"/>
            <a:ext cx="91793" cy="169464"/>
          </a:xfrm>
          <a:custGeom>
            <a:avLst/>
            <a:gdLst>
              <a:gd name="connsiteX0" fmla="*/ 10592 w 91793"/>
              <a:gd name="connsiteY0" fmla="*/ 0 h 169464"/>
              <a:gd name="connsiteX1" fmla="*/ 52958 w 91793"/>
              <a:gd name="connsiteY1" fmla="*/ 45897 h 169464"/>
              <a:gd name="connsiteX2" fmla="*/ 81202 w 91793"/>
              <a:gd name="connsiteY2" fmla="*/ 70610 h 169464"/>
              <a:gd name="connsiteX3" fmla="*/ 91793 w 91793"/>
              <a:gd name="connsiteY3" fmla="*/ 91793 h 169464"/>
              <a:gd name="connsiteX4" fmla="*/ 77671 w 91793"/>
              <a:gd name="connsiteY4" fmla="*/ 123568 h 169464"/>
              <a:gd name="connsiteX5" fmla="*/ 77671 w 91793"/>
              <a:gd name="connsiteY5" fmla="*/ 123568 h 169464"/>
              <a:gd name="connsiteX6" fmla="*/ 60019 w 91793"/>
              <a:gd name="connsiteY6" fmla="*/ 169464 h 169464"/>
              <a:gd name="connsiteX7" fmla="*/ 14122 w 91793"/>
              <a:gd name="connsiteY7" fmla="*/ 158873 h 169464"/>
              <a:gd name="connsiteX8" fmla="*/ 0 w 91793"/>
              <a:gd name="connsiteY8" fmla="*/ 112976 h 169464"/>
              <a:gd name="connsiteX9" fmla="*/ 10592 w 91793"/>
              <a:gd name="connsiteY9" fmla="*/ 77671 h 169464"/>
              <a:gd name="connsiteX10" fmla="*/ 10592 w 91793"/>
              <a:gd name="connsiteY10" fmla="*/ 0 h 16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793" h="169464">
                <a:moveTo>
                  <a:pt x="10592" y="0"/>
                </a:moveTo>
                <a:lnTo>
                  <a:pt x="52958" y="45897"/>
                </a:lnTo>
                <a:lnTo>
                  <a:pt x="81202" y="70610"/>
                </a:lnTo>
                <a:lnTo>
                  <a:pt x="91793" y="91793"/>
                </a:lnTo>
                <a:lnTo>
                  <a:pt x="77671" y="123568"/>
                </a:lnTo>
                <a:lnTo>
                  <a:pt x="77671" y="123568"/>
                </a:lnTo>
                <a:lnTo>
                  <a:pt x="60019" y="169464"/>
                </a:lnTo>
                <a:lnTo>
                  <a:pt x="14122" y="158873"/>
                </a:lnTo>
                <a:lnTo>
                  <a:pt x="0" y="112976"/>
                </a:lnTo>
                <a:lnTo>
                  <a:pt x="10592" y="77671"/>
                </a:lnTo>
                <a:lnTo>
                  <a:pt x="10592" y="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494329" y="2690242"/>
            <a:ext cx="77671" cy="116507"/>
          </a:xfrm>
          <a:custGeom>
            <a:avLst/>
            <a:gdLst>
              <a:gd name="connsiteX0" fmla="*/ 14122 w 77671"/>
              <a:gd name="connsiteY0" fmla="*/ 116507 h 116507"/>
              <a:gd name="connsiteX1" fmla="*/ 0 w 77671"/>
              <a:gd name="connsiteY1" fmla="*/ 42366 h 116507"/>
              <a:gd name="connsiteX2" fmla="*/ 17652 w 77671"/>
              <a:gd name="connsiteY2" fmla="*/ 10592 h 116507"/>
              <a:gd name="connsiteX3" fmla="*/ 45896 w 77671"/>
              <a:gd name="connsiteY3" fmla="*/ 0 h 116507"/>
              <a:gd name="connsiteX4" fmla="*/ 74140 w 77671"/>
              <a:gd name="connsiteY4" fmla="*/ 10592 h 116507"/>
              <a:gd name="connsiteX5" fmla="*/ 77671 w 77671"/>
              <a:gd name="connsiteY5" fmla="*/ 38836 h 116507"/>
              <a:gd name="connsiteX6" fmla="*/ 70610 w 77671"/>
              <a:gd name="connsiteY6" fmla="*/ 67080 h 116507"/>
              <a:gd name="connsiteX7" fmla="*/ 14122 w 77671"/>
              <a:gd name="connsiteY7" fmla="*/ 116507 h 11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71" h="116507">
                <a:moveTo>
                  <a:pt x="14122" y="116507"/>
                </a:moveTo>
                <a:lnTo>
                  <a:pt x="0" y="42366"/>
                </a:lnTo>
                <a:lnTo>
                  <a:pt x="17652" y="10592"/>
                </a:lnTo>
                <a:lnTo>
                  <a:pt x="45896" y="0"/>
                </a:lnTo>
                <a:lnTo>
                  <a:pt x="74140" y="10592"/>
                </a:lnTo>
                <a:lnTo>
                  <a:pt x="77671" y="38836"/>
                </a:lnTo>
                <a:lnTo>
                  <a:pt x="70610" y="67080"/>
                </a:lnTo>
                <a:lnTo>
                  <a:pt x="14122" y="116507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550817" y="2824402"/>
            <a:ext cx="63549" cy="91793"/>
          </a:xfrm>
          <a:custGeom>
            <a:avLst/>
            <a:gdLst>
              <a:gd name="connsiteX0" fmla="*/ 0 w 63549"/>
              <a:gd name="connsiteY0" fmla="*/ 91793 h 91793"/>
              <a:gd name="connsiteX1" fmla="*/ 45897 w 63549"/>
              <a:gd name="connsiteY1" fmla="*/ 77671 h 91793"/>
              <a:gd name="connsiteX2" fmla="*/ 63549 w 63549"/>
              <a:gd name="connsiteY2" fmla="*/ 49427 h 91793"/>
              <a:gd name="connsiteX3" fmla="*/ 56488 w 63549"/>
              <a:gd name="connsiteY3" fmla="*/ 21183 h 91793"/>
              <a:gd name="connsiteX4" fmla="*/ 35305 w 63549"/>
              <a:gd name="connsiteY4" fmla="*/ 3530 h 91793"/>
              <a:gd name="connsiteX5" fmla="*/ 14122 w 63549"/>
              <a:gd name="connsiteY5" fmla="*/ 0 h 91793"/>
              <a:gd name="connsiteX6" fmla="*/ 3530 w 63549"/>
              <a:gd name="connsiteY6" fmla="*/ 14122 h 91793"/>
              <a:gd name="connsiteX7" fmla="*/ 0 w 63549"/>
              <a:gd name="connsiteY7" fmla="*/ 91793 h 9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49" h="91793">
                <a:moveTo>
                  <a:pt x="0" y="91793"/>
                </a:moveTo>
                <a:lnTo>
                  <a:pt x="45897" y="77671"/>
                </a:lnTo>
                <a:lnTo>
                  <a:pt x="63549" y="49427"/>
                </a:lnTo>
                <a:lnTo>
                  <a:pt x="56488" y="21183"/>
                </a:lnTo>
                <a:lnTo>
                  <a:pt x="35305" y="3530"/>
                </a:lnTo>
                <a:lnTo>
                  <a:pt x="14122" y="0"/>
                </a:lnTo>
                <a:lnTo>
                  <a:pt x="3530" y="14122"/>
                </a:lnTo>
                <a:lnTo>
                  <a:pt x="0" y="91793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572000" y="2974914"/>
            <a:ext cx="62289" cy="72255"/>
          </a:xfrm>
          <a:custGeom>
            <a:avLst/>
            <a:gdLst>
              <a:gd name="connsiteX0" fmla="*/ 0 w 62289"/>
              <a:gd name="connsiteY0" fmla="*/ 27407 h 72255"/>
              <a:gd name="connsiteX1" fmla="*/ 49832 w 62289"/>
              <a:gd name="connsiteY1" fmla="*/ 72255 h 72255"/>
              <a:gd name="connsiteX2" fmla="*/ 62289 w 62289"/>
              <a:gd name="connsiteY2" fmla="*/ 27407 h 72255"/>
              <a:gd name="connsiteX3" fmla="*/ 44848 w 62289"/>
              <a:gd name="connsiteY3" fmla="*/ 0 h 72255"/>
              <a:gd name="connsiteX4" fmla="*/ 0 w 62289"/>
              <a:gd name="connsiteY4" fmla="*/ 27407 h 7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89" h="72255">
                <a:moveTo>
                  <a:pt x="0" y="27407"/>
                </a:moveTo>
                <a:lnTo>
                  <a:pt x="49832" y="72255"/>
                </a:lnTo>
                <a:lnTo>
                  <a:pt x="62289" y="27407"/>
                </a:lnTo>
                <a:lnTo>
                  <a:pt x="44848" y="0"/>
                </a:lnTo>
                <a:lnTo>
                  <a:pt x="0" y="27407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691595" y="3057136"/>
            <a:ext cx="52322" cy="102153"/>
          </a:xfrm>
          <a:custGeom>
            <a:avLst/>
            <a:gdLst>
              <a:gd name="connsiteX0" fmla="*/ 0 w 52322"/>
              <a:gd name="connsiteY0" fmla="*/ 0 h 102153"/>
              <a:gd name="connsiteX1" fmla="*/ 47339 w 52322"/>
              <a:gd name="connsiteY1" fmla="*/ 42356 h 102153"/>
              <a:gd name="connsiteX2" fmla="*/ 52322 w 52322"/>
              <a:gd name="connsiteY2" fmla="*/ 57305 h 102153"/>
              <a:gd name="connsiteX3" fmla="*/ 19932 w 52322"/>
              <a:gd name="connsiteY3" fmla="*/ 102153 h 102153"/>
              <a:gd name="connsiteX4" fmla="*/ 19932 w 52322"/>
              <a:gd name="connsiteY4" fmla="*/ 102153 h 102153"/>
              <a:gd name="connsiteX5" fmla="*/ 4983 w 52322"/>
              <a:gd name="connsiteY5" fmla="*/ 67272 h 102153"/>
              <a:gd name="connsiteX6" fmla="*/ 0 w 52322"/>
              <a:gd name="connsiteY6" fmla="*/ 0 h 10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22" h="102153">
                <a:moveTo>
                  <a:pt x="0" y="0"/>
                </a:moveTo>
                <a:lnTo>
                  <a:pt x="47339" y="42356"/>
                </a:lnTo>
                <a:lnTo>
                  <a:pt x="52322" y="57305"/>
                </a:lnTo>
                <a:lnTo>
                  <a:pt x="19932" y="102153"/>
                </a:lnTo>
                <a:lnTo>
                  <a:pt x="19932" y="102153"/>
                </a:lnTo>
                <a:lnTo>
                  <a:pt x="4983" y="672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544593" y="3174239"/>
            <a:ext cx="156968" cy="122086"/>
          </a:xfrm>
          <a:custGeom>
            <a:avLst/>
            <a:gdLst>
              <a:gd name="connsiteX0" fmla="*/ 0 w 156968"/>
              <a:gd name="connsiteY0" fmla="*/ 109628 h 122086"/>
              <a:gd name="connsiteX1" fmla="*/ 54814 w 156968"/>
              <a:gd name="connsiteY1" fmla="*/ 122086 h 122086"/>
              <a:gd name="connsiteX2" fmla="*/ 97170 w 156968"/>
              <a:gd name="connsiteY2" fmla="*/ 114611 h 122086"/>
              <a:gd name="connsiteX3" fmla="*/ 109628 w 156968"/>
              <a:gd name="connsiteY3" fmla="*/ 92187 h 122086"/>
              <a:gd name="connsiteX4" fmla="*/ 97170 w 156968"/>
              <a:gd name="connsiteY4" fmla="*/ 72255 h 122086"/>
              <a:gd name="connsiteX5" fmla="*/ 112120 w 156968"/>
              <a:gd name="connsiteY5" fmla="*/ 52322 h 122086"/>
              <a:gd name="connsiteX6" fmla="*/ 134544 w 156968"/>
              <a:gd name="connsiteY6" fmla="*/ 77238 h 122086"/>
              <a:gd name="connsiteX7" fmla="*/ 156968 w 156968"/>
              <a:gd name="connsiteY7" fmla="*/ 47339 h 122086"/>
              <a:gd name="connsiteX8" fmla="*/ 114611 w 156968"/>
              <a:gd name="connsiteY8" fmla="*/ 0 h 122086"/>
              <a:gd name="connsiteX9" fmla="*/ 92187 w 156968"/>
              <a:gd name="connsiteY9" fmla="*/ 2491 h 122086"/>
              <a:gd name="connsiteX10" fmla="*/ 69763 w 156968"/>
              <a:gd name="connsiteY10" fmla="*/ 27407 h 122086"/>
              <a:gd name="connsiteX11" fmla="*/ 77238 w 156968"/>
              <a:gd name="connsiteY11" fmla="*/ 52322 h 122086"/>
              <a:gd name="connsiteX12" fmla="*/ 69763 w 156968"/>
              <a:gd name="connsiteY12" fmla="*/ 59797 h 122086"/>
              <a:gd name="connsiteX13" fmla="*/ 37373 w 156968"/>
              <a:gd name="connsiteY13" fmla="*/ 54814 h 122086"/>
              <a:gd name="connsiteX14" fmla="*/ 27407 w 156968"/>
              <a:gd name="connsiteY14" fmla="*/ 52322 h 122086"/>
              <a:gd name="connsiteX15" fmla="*/ 0 w 156968"/>
              <a:gd name="connsiteY15" fmla="*/ 109628 h 12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6968" h="122086">
                <a:moveTo>
                  <a:pt x="0" y="109628"/>
                </a:moveTo>
                <a:lnTo>
                  <a:pt x="54814" y="122086"/>
                </a:lnTo>
                <a:lnTo>
                  <a:pt x="97170" y="114611"/>
                </a:lnTo>
                <a:lnTo>
                  <a:pt x="109628" y="92187"/>
                </a:lnTo>
                <a:lnTo>
                  <a:pt x="97170" y="72255"/>
                </a:lnTo>
                <a:lnTo>
                  <a:pt x="112120" y="52322"/>
                </a:lnTo>
                <a:lnTo>
                  <a:pt x="134544" y="77238"/>
                </a:lnTo>
                <a:lnTo>
                  <a:pt x="156968" y="47339"/>
                </a:lnTo>
                <a:lnTo>
                  <a:pt x="114611" y="0"/>
                </a:lnTo>
                <a:lnTo>
                  <a:pt x="92187" y="2491"/>
                </a:lnTo>
                <a:lnTo>
                  <a:pt x="69763" y="27407"/>
                </a:lnTo>
                <a:lnTo>
                  <a:pt x="77238" y="52322"/>
                </a:lnTo>
                <a:lnTo>
                  <a:pt x="69763" y="59797"/>
                </a:lnTo>
                <a:lnTo>
                  <a:pt x="37373" y="54814"/>
                </a:lnTo>
                <a:lnTo>
                  <a:pt x="27407" y="52322"/>
                </a:lnTo>
                <a:lnTo>
                  <a:pt x="0" y="109628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048000" y="2719462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Achaia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4191000" cy="557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cxnSp>
        <p:nvCxnSpPr>
          <p:cNvPr id="32" name="Straight Connector 31"/>
          <p:cNvCxnSpPr/>
          <p:nvPr/>
        </p:nvCxnSpPr>
        <p:spPr>
          <a:xfrm>
            <a:off x="2424752" y="2313296"/>
            <a:ext cx="1371600" cy="1219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05801" y="175729"/>
            <a:ext cx="392993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z="1600" spc="1000" dirty="0" smtClean="0">
                <a:solidFill>
                  <a:srgbClr val="000000"/>
                </a:solidFill>
                <a:latin typeface="Arial Black" pitchFamily="34" charset="0"/>
              </a:rPr>
              <a:t>1 CORINTHIANS</a:t>
            </a:r>
            <a:endParaRPr lang="en-US" sz="1600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43336" y="5334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Magneto" pitchFamily="82" charset="0"/>
              </a:rPr>
              <a:t>Corinth Canal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160000" flipH="1" flipV="1">
            <a:off x="2462986" y="2113878"/>
            <a:ext cx="1524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160000" flipH="1" flipV="1">
            <a:off x="3834586" y="3325506"/>
            <a:ext cx="1524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468317">
            <a:off x="2853976" y="2608351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3.9 mi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2581072" y="2224392"/>
            <a:ext cx="381000" cy="304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05200" y="3048000"/>
            <a:ext cx="381000" cy="304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Korinthiazomai</a:t>
            </a:r>
            <a:r>
              <a:rPr lang="en-US" sz="3200" dirty="0" smtClean="0">
                <a:latin typeface="Magneto" pitchFamily="82" charset="0"/>
              </a:rPr>
              <a:t> ~ to commit fornication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392993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z="1600" spc="1000" dirty="0" smtClean="0">
                <a:solidFill>
                  <a:srgbClr val="000000"/>
                </a:solidFill>
                <a:latin typeface="Arial Black" pitchFamily="34" charset="0"/>
              </a:rPr>
              <a:t>1 CORINTHIANS</a:t>
            </a:r>
            <a:endParaRPr lang="en-US" sz="1600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392993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z="1600" spc="1000" dirty="0" smtClean="0">
                <a:solidFill>
                  <a:srgbClr val="000000"/>
                </a:solidFill>
                <a:latin typeface="Arial Black" pitchFamily="34" charset="0"/>
              </a:rPr>
              <a:t>1 CORINTHIANS</a:t>
            </a:r>
            <a:endParaRPr lang="en-US" sz="1600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819400" y="2362200"/>
            <a:ext cx="990600" cy="762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27" idx="0"/>
          </p:cNvCxnSpPr>
          <p:nvPr/>
        </p:nvCxnSpPr>
        <p:spPr>
          <a:xfrm rot="5400000" flipH="1" flipV="1">
            <a:off x="484216" y="3075016"/>
            <a:ext cx="1981189" cy="55558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5" idx="2"/>
          </p:cNvCxnSpPr>
          <p:nvPr/>
        </p:nvCxnSpPr>
        <p:spPr>
          <a:xfrm rot="16200000" flipH="1">
            <a:off x="4223698" y="1099498"/>
            <a:ext cx="353704" cy="4953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8" idx="2"/>
          </p:cNvCxnSpPr>
          <p:nvPr/>
        </p:nvCxnSpPr>
        <p:spPr>
          <a:xfrm rot="16200000" flipH="1">
            <a:off x="2275508" y="980108"/>
            <a:ext cx="363884" cy="7239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0" idx="0"/>
          </p:cNvCxnSpPr>
          <p:nvPr/>
        </p:nvCxnSpPr>
        <p:spPr>
          <a:xfrm rot="5400000" flipH="1" flipV="1">
            <a:off x="2762251" y="2762249"/>
            <a:ext cx="1981200" cy="11811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720" y="4343400"/>
            <a:ext cx="1752600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Paul arrives at Corinth and founds church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(Acts 18.1)</a:t>
            </a: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800" y="636896"/>
            <a:ext cx="2057400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Leaves Corinth for Ephesus (Acts 18.18)</a:t>
            </a: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457200" y="1618617"/>
            <a:ext cx="7772400" cy="685800"/>
            <a:chOff x="457200" y="1618617"/>
            <a:chExt cx="7772400" cy="685800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" y="1618617"/>
              <a:ext cx="7772400" cy="685800"/>
              <a:chOff x="457200" y="2743200"/>
              <a:chExt cx="8305800" cy="6858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57200" y="2743200"/>
                <a:ext cx="8305800" cy="685800"/>
              </a:xfrm>
              <a:prstGeom prst="rect">
                <a:avLst/>
              </a:prstGeom>
              <a:solidFill>
                <a:srgbClr val="FFCC00">
                  <a:alpha val="74902"/>
                </a:srgb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rot="5400000">
                <a:off x="1028700" y="3086100"/>
                <a:ext cx="68580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1943100" y="3086100"/>
                <a:ext cx="68580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2857500" y="3086100"/>
                <a:ext cx="68580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3771900" y="3086100"/>
                <a:ext cx="68580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4686300" y="3086100"/>
                <a:ext cx="68580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5600700" y="3086100"/>
                <a:ext cx="68580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6515100" y="3086100"/>
                <a:ext cx="68580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7429500" y="3086100"/>
                <a:ext cx="68580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821253" y="1758729"/>
              <a:ext cx="958643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101600" dist="76200" dir="1800000" algn="tl" rotWithShape="0">
                      <a:srgbClr val="602E04">
                        <a:alpha val="8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AD51</a:t>
              </a:r>
              <a:endParaRPr lang="en-US" sz="2000" b="1" dirty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52245" y="1752600"/>
              <a:ext cx="958643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101600" dist="76200" dir="1800000" algn="tl" rotWithShape="0">
                      <a:srgbClr val="602E04">
                        <a:alpha val="8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AD53</a:t>
              </a:r>
              <a:endParaRPr lang="en-US" sz="2000" b="1" dirty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67200" y="1752600"/>
              <a:ext cx="958643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101600" dist="76200" dir="1800000" algn="tl" rotWithShape="0">
                      <a:srgbClr val="602E04">
                        <a:alpha val="8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AD55</a:t>
              </a:r>
              <a:endParaRPr lang="en-US" sz="2000" b="1" dirty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67597" y="1752600"/>
              <a:ext cx="958643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101600" dist="76200" dir="1800000" algn="tl" rotWithShape="0">
                      <a:srgbClr val="602E04">
                        <a:alpha val="8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AD57</a:t>
              </a:r>
              <a:endParaRPr lang="en-US" sz="2000" b="1" dirty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945944" y="3119749"/>
            <a:ext cx="1752600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Paul wrote 1</a:t>
            </a:r>
            <a:r>
              <a:rPr lang="en-US" sz="14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letter (now lost) from Ephesus (1 Cor. 5.9)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09800" y="4343400"/>
            <a:ext cx="1905000" cy="16004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letter being misunderstood, the church sends delegation to Paul w/ specific questions (1 Cor. 16:17)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76600" y="647076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Paul writes 1 Corinthians</a:t>
            </a: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Arrow Connector 55"/>
          <p:cNvCxnSpPr>
            <a:stCxn id="57" idx="2"/>
          </p:cNvCxnSpPr>
          <p:nvPr/>
        </p:nvCxnSpPr>
        <p:spPr>
          <a:xfrm rot="16200000" flipH="1">
            <a:off x="5881360" y="1309360"/>
            <a:ext cx="363884" cy="6539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154304" y="636896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Paul writes 2 Corinthians</a:t>
            </a: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Straight Arrow Connector 63"/>
          <p:cNvCxnSpPr>
            <a:stCxn id="65" idx="0"/>
          </p:cNvCxnSpPr>
          <p:nvPr/>
        </p:nvCxnSpPr>
        <p:spPr>
          <a:xfrm rot="16200000" flipV="1">
            <a:off x="5200650" y="2647950"/>
            <a:ext cx="762000" cy="1905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8" idx="0"/>
          </p:cNvCxnSpPr>
          <p:nvPr/>
        </p:nvCxnSpPr>
        <p:spPr>
          <a:xfrm rot="16200000" flipV="1">
            <a:off x="4148633" y="3174527"/>
            <a:ext cx="1973240" cy="36450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365006" y="4343400"/>
            <a:ext cx="1905000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Paul's "hasty" visit (2 Cor. 2:1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800600" y="3124200"/>
            <a:ext cx="1752600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Paul's "sorrowful" letter (now lost) (2 Cor. 2:4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Paul’s “Corinthian Timeline”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 tmFilter="0,0; .5, 0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  <p:bldP spid="57" grpId="0" animBg="1"/>
      <p:bldP spid="57" grpId="1" animBg="1"/>
      <p:bldP spid="68" grpId="0" animBg="1"/>
      <p:bldP spid="68" grpId="1" animBg="1"/>
      <p:bldP spid="65" grpId="0" animBg="1"/>
      <p:bldP spid="6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1-4) Division within the church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392993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z="1600" spc="1000" dirty="0" smtClean="0">
                <a:solidFill>
                  <a:srgbClr val="000000"/>
                </a:solidFill>
                <a:latin typeface="Arial Black" pitchFamily="34" charset="0"/>
              </a:rPr>
              <a:t>1 CORINTHIANS</a:t>
            </a:r>
            <a:endParaRPr lang="en-US" sz="1600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16782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5-6) Church discipline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73929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7) Marriage, divorce and celibacy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11996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8-10) Doctrinal disputes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621326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12-15) Misunderstanding of doctrinal issues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4" grpId="0"/>
      <p:bldP spid="4" grpId="1"/>
      <p:bldP spid="4" grpId="2"/>
      <p:bldP spid="5" grpId="0"/>
      <p:bldP spid="5" grpId="1"/>
      <p:bldP spid="5" grpId="2"/>
      <p:bldP spid="8" grpId="0"/>
      <p:bldP spid="8" grpId="1"/>
      <p:bldP spid="8" grpId="2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Peri</a:t>
            </a:r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+mj-lt"/>
              </a:rPr>
              <a:t>dei</a:t>
            </a:r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smtClean="0">
                <a:latin typeface="Magneto" pitchFamily="82" charset="0"/>
              </a:rPr>
              <a:t>~ Now concerning …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392993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z="1600" spc="1000" dirty="0" smtClean="0">
                <a:solidFill>
                  <a:srgbClr val="000000"/>
                </a:solidFill>
                <a:latin typeface="Arial Black" pitchFamily="34" charset="0"/>
              </a:rPr>
              <a:t>1 CORINTHIANS</a:t>
            </a:r>
            <a:endParaRPr lang="en-US" sz="1600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Chapters 1-4 ~ “wise” and “wisdom” occurs 29x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392993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z="1600" spc="1000" dirty="0" smtClean="0">
                <a:solidFill>
                  <a:srgbClr val="000000"/>
                </a:solidFill>
                <a:latin typeface="Arial Black" pitchFamily="34" charset="0"/>
              </a:rPr>
              <a:t>1 CORINTHIANS</a:t>
            </a:r>
            <a:endParaRPr lang="en-US" sz="1600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“If you love Jesus, </a:t>
            </a:r>
            <a:r>
              <a:rPr lang="en-US" sz="3200" b="1" dirty="0" smtClean="0">
                <a:latin typeface="+mj-lt"/>
              </a:rPr>
              <a:t>TITHE</a:t>
            </a:r>
            <a:r>
              <a:rPr lang="en-US" sz="3200" dirty="0" smtClean="0"/>
              <a:t> (any idiot can honk)”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392993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z="1600" spc="1000" dirty="0" smtClean="0">
                <a:solidFill>
                  <a:srgbClr val="000000"/>
                </a:solidFill>
                <a:latin typeface="Arial Black" pitchFamily="34" charset="0"/>
              </a:rPr>
              <a:t>1 CORINTHIANS</a:t>
            </a:r>
            <a:endParaRPr lang="en-US" sz="1600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theme/theme1.xml><?xml version="1.0" encoding="utf-8"?>
<a:theme xmlns:a="http://schemas.openxmlformats.org/drawingml/2006/main" name="Route_66">
  <a:themeElements>
    <a:clrScheme name="Route 66">
      <a:dk1>
        <a:srgbClr val="FFFFFF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ute 66">
      <a:majorFont>
        <a:latin typeface="Times New Roman"/>
        <a:ea typeface=""/>
        <a:cs typeface=""/>
      </a:majorFont>
      <a:minorFont>
        <a:latin typeface="Magne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Magneto" pitchFamily="8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Route_66</Template>
  <TotalTime>2725</TotalTime>
  <Words>206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Route_66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148</cp:revision>
  <dcterms:created xsi:type="dcterms:W3CDTF">2009-12-18T13:00:06Z</dcterms:created>
  <dcterms:modified xsi:type="dcterms:W3CDTF">2009-12-21T16:39:17Z</dcterms:modified>
</cp:coreProperties>
</file>